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1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81BEA0-A998-488D-A674-0CD467B17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812" y="802298"/>
            <a:ext cx="10533646" cy="2541431"/>
          </a:xfrm>
        </p:spPr>
        <p:txBody>
          <a:bodyPr>
            <a:normAutofit/>
          </a:bodyPr>
          <a:lstStyle/>
          <a:p>
            <a:pPr algn="ctr"/>
            <a:r>
              <a:rPr lang="tr-TR" sz="5400" dirty="0" err="1"/>
              <a:t>Veritabanı</a:t>
            </a:r>
            <a:r>
              <a:rPr lang="tr-TR" sz="5400" dirty="0"/>
              <a:t> yönetim sistemleri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616A568-2D6C-4382-8505-F092B5022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tr-TR" dirty="0"/>
              <a:t>Çetin erçelik</a:t>
            </a:r>
          </a:p>
        </p:txBody>
      </p:sp>
    </p:spTree>
    <p:extLst>
      <p:ext uri="{BB962C8B-B14F-4D97-AF65-F5344CB8AC3E}">
        <p14:creationId xmlns:p14="http://schemas.microsoft.com/office/powerpoint/2010/main" val="1390240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A784C8-DEAD-4CFB-AFDD-973698E3E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108"/>
            <a:ext cx="9603275" cy="741646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ınner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B7D6775-662A-4798-AF29-C2BBD22EE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4" cy="3902761"/>
          </a:xfrm>
        </p:spPr>
      </p:pic>
    </p:spTree>
    <p:extLst>
      <p:ext uri="{BB962C8B-B14F-4D97-AF65-F5344CB8AC3E}">
        <p14:creationId xmlns:p14="http://schemas.microsoft.com/office/powerpoint/2010/main" val="5420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FBFDE3-969B-44A8-889F-DEAEA6CC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75038"/>
            <a:ext cx="9603275" cy="778716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ınner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950816E-0687-4A7C-8B80-F2EE46816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902761"/>
          </a:xfrm>
        </p:spPr>
      </p:pic>
    </p:spTree>
    <p:extLst>
      <p:ext uri="{BB962C8B-B14F-4D97-AF65-F5344CB8AC3E}">
        <p14:creationId xmlns:p14="http://schemas.microsoft.com/office/powerpoint/2010/main" val="293815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2C2259-2DF4-40E1-96C5-6C32AB8A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36822"/>
            <a:ext cx="9603275" cy="716932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left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6FDB94E-A0CF-4EC1-8F23-987DC23E7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927475"/>
          </a:xfrm>
        </p:spPr>
      </p:pic>
    </p:spTree>
    <p:extLst>
      <p:ext uri="{BB962C8B-B14F-4D97-AF65-F5344CB8AC3E}">
        <p14:creationId xmlns:p14="http://schemas.microsoft.com/office/powerpoint/2010/main" val="397853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C4DD2A-500C-4DD4-91CD-F3683B82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61535"/>
            <a:ext cx="9603275" cy="692219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left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04CFBA6-4F6D-470D-8302-9F09A9382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2016125"/>
            <a:ext cx="9603274" cy="3915118"/>
          </a:xfrm>
        </p:spPr>
      </p:pic>
    </p:spTree>
    <p:extLst>
      <p:ext uri="{BB962C8B-B14F-4D97-AF65-F5344CB8AC3E}">
        <p14:creationId xmlns:p14="http://schemas.microsoft.com/office/powerpoint/2010/main" val="49669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563685-2FCC-4717-8F95-FA01E0AEB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36822"/>
            <a:ext cx="9603275" cy="716932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left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D6576B1-DA90-42EF-9558-EA2C186F2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603275" cy="3976902"/>
          </a:xfrm>
        </p:spPr>
      </p:pic>
    </p:spTree>
    <p:extLst>
      <p:ext uri="{BB962C8B-B14F-4D97-AF65-F5344CB8AC3E}">
        <p14:creationId xmlns:p14="http://schemas.microsoft.com/office/powerpoint/2010/main" val="9864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6EA348-ECC5-4666-9A68-6CB62E4E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3892"/>
            <a:ext cx="9603275" cy="679862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left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078842A-8C01-4929-84C3-9FC286ED1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952189"/>
          </a:xfrm>
        </p:spPr>
      </p:pic>
    </p:spTree>
    <p:extLst>
      <p:ext uri="{BB962C8B-B14F-4D97-AF65-F5344CB8AC3E}">
        <p14:creationId xmlns:p14="http://schemas.microsoft.com/office/powerpoint/2010/main" val="2925201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6D35FD-ABD1-4F1C-96D9-846415A9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99751"/>
            <a:ext cx="9603275" cy="754003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left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2FDC2CA-660C-44A3-BA7E-74A60DFF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603275" cy="3939832"/>
          </a:xfrm>
        </p:spPr>
      </p:pic>
    </p:spTree>
    <p:extLst>
      <p:ext uri="{BB962C8B-B14F-4D97-AF65-F5344CB8AC3E}">
        <p14:creationId xmlns:p14="http://schemas.microsoft.com/office/powerpoint/2010/main" val="354930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FBF430-37C4-4E5C-8C88-BC42F465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50324"/>
            <a:ext cx="9603275" cy="803430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rıght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B19C2F1-FB42-45A8-B3C9-03B35F566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603275" cy="3915118"/>
          </a:xfrm>
        </p:spPr>
      </p:pic>
    </p:spTree>
    <p:extLst>
      <p:ext uri="{BB962C8B-B14F-4D97-AF65-F5344CB8AC3E}">
        <p14:creationId xmlns:p14="http://schemas.microsoft.com/office/powerpoint/2010/main" val="348651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237A4B-8BDA-405F-AD6D-34984B28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61535"/>
            <a:ext cx="9603275" cy="692219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rıght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505BD74-06D0-47FF-8DFB-2E69ED945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603275" cy="3878048"/>
          </a:xfrm>
        </p:spPr>
      </p:pic>
    </p:spTree>
    <p:extLst>
      <p:ext uri="{BB962C8B-B14F-4D97-AF65-F5344CB8AC3E}">
        <p14:creationId xmlns:p14="http://schemas.microsoft.com/office/powerpoint/2010/main" val="3006038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92C8BF-DD50-45DB-86B3-543BC1678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61535"/>
            <a:ext cx="9603275" cy="692219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rıght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D5D29A8-4474-4894-AE88-EA10FFB94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890405"/>
          </a:xfrm>
        </p:spPr>
      </p:pic>
    </p:spTree>
    <p:extLst>
      <p:ext uri="{BB962C8B-B14F-4D97-AF65-F5344CB8AC3E}">
        <p14:creationId xmlns:p14="http://schemas.microsoft.com/office/powerpoint/2010/main" val="69807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120F3C-E356-4A4A-9597-48E985DF8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09174"/>
            <a:ext cx="9603275" cy="644580"/>
          </a:xfrm>
        </p:spPr>
        <p:txBody>
          <a:bodyPr/>
          <a:lstStyle/>
          <a:p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5D88375-E2DD-422B-A60C-9FA855244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016124"/>
            <a:ext cx="9603275" cy="3890405"/>
          </a:xfrm>
        </p:spPr>
      </p:pic>
    </p:spTree>
    <p:extLst>
      <p:ext uri="{BB962C8B-B14F-4D97-AF65-F5344CB8AC3E}">
        <p14:creationId xmlns:p14="http://schemas.microsoft.com/office/powerpoint/2010/main" val="983319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CC07F1-F223-426F-857C-0717AF7B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87395"/>
            <a:ext cx="9603275" cy="766359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rıght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90ABEC9-7E4E-4AD0-B961-21895565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927475"/>
          </a:xfrm>
        </p:spPr>
      </p:pic>
    </p:spTree>
    <p:extLst>
      <p:ext uri="{BB962C8B-B14F-4D97-AF65-F5344CB8AC3E}">
        <p14:creationId xmlns:p14="http://schemas.microsoft.com/office/powerpoint/2010/main" val="166991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874E7A-51A6-4714-9349-B471475CB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49178"/>
            <a:ext cx="9603275" cy="704576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rıght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9FCAB99-9133-4B04-B3DF-CD591BAD1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952189"/>
          </a:xfrm>
        </p:spPr>
      </p:pic>
    </p:spTree>
    <p:extLst>
      <p:ext uri="{BB962C8B-B14F-4D97-AF65-F5344CB8AC3E}">
        <p14:creationId xmlns:p14="http://schemas.microsoft.com/office/powerpoint/2010/main" val="70199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F38EF5-70A0-4D9E-86AD-D33482E9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87395"/>
            <a:ext cx="9603275" cy="766359"/>
          </a:xfrm>
        </p:spPr>
        <p:txBody>
          <a:bodyPr/>
          <a:lstStyle/>
          <a:p>
            <a:r>
              <a:rPr lang="tr-TR" dirty="0"/>
              <a:t>JOIN: Full Outer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53AD6A8-9134-4531-8EDB-0F14097C2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964545"/>
          </a:xfrm>
        </p:spPr>
      </p:pic>
    </p:spTree>
    <p:extLst>
      <p:ext uri="{BB962C8B-B14F-4D97-AF65-F5344CB8AC3E}">
        <p14:creationId xmlns:p14="http://schemas.microsoft.com/office/powerpoint/2010/main" val="1861263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67E6FC-7DF2-4EA5-AE2D-A640180D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3892"/>
            <a:ext cx="9603275" cy="679862"/>
          </a:xfrm>
        </p:spPr>
        <p:txBody>
          <a:bodyPr/>
          <a:lstStyle/>
          <a:p>
            <a:r>
              <a:rPr lang="tr-TR" dirty="0"/>
              <a:t>JOIN: Full Outer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BB3AE7D-BC32-49B4-B2D1-CAD8F2F9D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927475"/>
          </a:xfrm>
        </p:spPr>
      </p:pic>
    </p:spTree>
    <p:extLst>
      <p:ext uri="{BB962C8B-B14F-4D97-AF65-F5344CB8AC3E}">
        <p14:creationId xmlns:p14="http://schemas.microsoft.com/office/powerpoint/2010/main" val="3215335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9D8A85-7590-49A1-B5B8-1CC36A4D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98605"/>
            <a:ext cx="9603275" cy="655149"/>
          </a:xfrm>
        </p:spPr>
        <p:txBody>
          <a:bodyPr/>
          <a:lstStyle/>
          <a:p>
            <a:r>
              <a:rPr lang="tr-TR" dirty="0"/>
              <a:t>JOIN: Full Outer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7C3BDDE-D71E-4629-8E9C-B847B3756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016125"/>
            <a:ext cx="9603275" cy="3915118"/>
          </a:xfrm>
        </p:spPr>
      </p:pic>
    </p:spTree>
    <p:extLst>
      <p:ext uri="{BB962C8B-B14F-4D97-AF65-F5344CB8AC3E}">
        <p14:creationId xmlns:p14="http://schemas.microsoft.com/office/powerpoint/2010/main" val="326282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80A5D9-E27C-479C-9BDE-15D875BD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99751"/>
            <a:ext cx="9603275" cy="754003"/>
          </a:xfrm>
        </p:spPr>
        <p:txBody>
          <a:bodyPr/>
          <a:lstStyle/>
          <a:p>
            <a:r>
              <a:rPr lang="tr-TR" dirty="0"/>
              <a:t>JOIN: Full Outer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B6463E8-23E2-4616-8A85-832236172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016125"/>
            <a:ext cx="9603275" cy="3939832"/>
          </a:xfrm>
        </p:spPr>
      </p:pic>
    </p:spTree>
    <p:extLst>
      <p:ext uri="{BB962C8B-B14F-4D97-AF65-F5344CB8AC3E}">
        <p14:creationId xmlns:p14="http://schemas.microsoft.com/office/powerpoint/2010/main" val="305864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F7D29A-66E2-4765-9C7D-45991346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98605"/>
            <a:ext cx="9603275" cy="655149"/>
          </a:xfrm>
        </p:spPr>
        <p:txBody>
          <a:bodyPr/>
          <a:lstStyle/>
          <a:p>
            <a:r>
              <a:rPr lang="tr-TR" dirty="0"/>
              <a:t>JOIN: Full Outer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E80C629-757C-41DF-A176-0F6E58A0D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2016125"/>
            <a:ext cx="9603274" cy="3915118"/>
          </a:xfrm>
        </p:spPr>
      </p:pic>
    </p:spTree>
    <p:extLst>
      <p:ext uri="{BB962C8B-B14F-4D97-AF65-F5344CB8AC3E}">
        <p14:creationId xmlns:p14="http://schemas.microsoft.com/office/powerpoint/2010/main" val="2761676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5A25D0-B6ED-40DC-BDB6-07EC67EE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10962"/>
            <a:ext cx="9603275" cy="642792"/>
          </a:xfrm>
        </p:spPr>
        <p:txBody>
          <a:bodyPr>
            <a:normAutofit fontScale="90000"/>
          </a:bodyPr>
          <a:lstStyle/>
          <a:p>
            <a:r>
              <a:rPr lang="tr-TR" dirty="0"/>
              <a:t>Natural </a:t>
            </a:r>
            <a:r>
              <a:rPr lang="tr-TR" dirty="0" err="1"/>
              <a:t>Join</a:t>
            </a:r>
            <a:r>
              <a:rPr lang="tr-TR" dirty="0"/>
              <a:t>  </a:t>
            </a:r>
            <a:r>
              <a:rPr lang="tr-TR" sz="2000" dirty="0"/>
              <a:t>(</a:t>
            </a:r>
            <a:r>
              <a:rPr lang="en-US" sz="2000" dirty="0"/>
              <a:t>SELECT * FROM T1 NATURAL [</a:t>
            </a:r>
            <a:r>
              <a:rPr lang="en-US" sz="2000" b="1" dirty="0"/>
              <a:t>INNER</a:t>
            </a:r>
            <a:r>
              <a:rPr lang="en-US" sz="2000" dirty="0"/>
              <a:t>, LEFT, RIGHT] JOIN T2;</a:t>
            </a:r>
            <a:r>
              <a:rPr lang="tr-TR" sz="2000" dirty="0"/>
              <a:t>)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11C17B9-6FDF-49DE-98B2-13E323465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927475"/>
          </a:xfrm>
        </p:spPr>
      </p:pic>
    </p:spTree>
    <p:extLst>
      <p:ext uri="{BB962C8B-B14F-4D97-AF65-F5344CB8AC3E}">
        <p14:creationId xmlns:p14="http://schemas.microsoft.com/office/powerpoint/2010/main" val="3591114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567DB4-1676-4065-8587-9BB9261D2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36822"/>
            <a:ext cx="9603275" cy="716932"/>
          </a:xfrm>
        </p:spPr>
        <p:txBody>
          <a:bodyPr/>
          <a:lstStyle/>
          <a:p>
            <a:r>
              <a:rPr lang="tr-TR" dirty="0"/>
              <a:t>Natural </a:t>
            </a:r>
            <a:r>
              <a:rPr lang="tr-TR" dirty="0" err="1"/>
              <a:t>Join</a:t>
            </a:r>
            <a:r>
              <a:rPr lang="tr-TR" dirty="0"/>
              <a:t>  </a:t>
            </a:r>
            <a:r>
              <a:rPr lang="tr-TR" sz="1800" dirty="0"/>
              <a:t>(</a:t>
            </a:r>
            <a:r>
              <a:rPr lang="en-US" sz="1800" dirty="0"/>
              <a:t>SELECT * FROM T1 NATURAL [</a:t>
            </a:r>
            <a:r>
              <a:rPr lang="en-US" sz="1800" b="1" dirty="0"/>
              <a:t>INNER</a:t>
            </a:r>
            <a:r>
              <a:rPr lang="en-US" sz="1800" dirty="0"/>
              <a:t>, LEFT, RIGHT] JOIN T2;</a:t>
            </a:r>
            <a:r>
              <a:rPr lang="tr-TR" sz="1800" dirty="0"/>
              <a:t>)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9BC9F5E-BB9F-4CE3-AF00-D951AB82B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603275" cy="3915118"/>
          </a:xfrm>
        </p:spPr>
      </p:pic>
    </p:spTree>
    <p:extLst>
      <p:ext uri="{BB962C8B-B14F-4D97-AF65-F5344CB8AC3E}">
        <p14:creationId xmlns:p14="http://schemas.microsoft.com/office/powerpoint/2010/main" val="3792812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6C546-DDF9-4A7D-9A76-BA484AE4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99751"/>
            <a:ext cx="9603275" cy="754003"/>
          </a:xfrm>
        </p:spPr>
        <p:txBody>
          <a:bodyPr/>
          <a:lstStyle/>
          <a:p>
            <a:r>
              <a:rPr lang="tr-TR" dirty="0"/>
              <a:t>Natural </a:t>
            </a:r>
            <a:r>
              <a:rPr lang="tr-TR" dirty="0" err="1"/>
              <a:t>Join</a:t>
            </a:r>
            <a:r>
              <a:rPr lang="tr-TR" dirty="0"/>
              <a:t>  </a:t>
            </a:r>
            <a:r>
              <a:rPr lang="tr-TR" sz="1800" dirty="0"/>
              <a:t>(</a:t>
            </a:r>
            <a:r>
              <a:rPr lang="en-US" sz="1800" dirty="0"/>
              <a:t>SELECT * FROM T1 NATURAL [INNER, </a:t>
            </a:r>
            <a:r>
              <a:rPr lang="en-US" sz="1800" b="1" dirty="0"/>
              <a:t>LEFT</a:t>
            </a:r>
            <a:r>
              <a:rPr lang="en-US" sz="1800" dirty="0"/>
              <a:t>, RIGHT] JOIN T2;</a:t>
            </a:r>
            <a:r>
              <a:rPr lang="tr-TR" sz="1800" dirty="0"/>
              <a:t>)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050684A-D2E6-413A-BF0B-2F5AB8CF5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2016124"/>
            <a:ext cx="9603274" cy="3890405"/>
          </a:xfrm>
        </p:spPr>
      </p:pic>
    </p:spTree>
    <p:extLst>
      <p:ext uri="{BB962C8B-B14F-4D97-AF65-F5344CB8AC3E}">
        <p14:creationId xmlns:p14="http://schemas.microsoft.com/office/powerpoint/2010/main" val="132964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A74ABF-6A9E-4089-9074-917D2681F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36822"/>
            <a:ext cx="9603275" cy="716932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cross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8A2771D-9270-4AF7-9FC7-BDF607987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2016125"/>
            <a:ext cx="9603274" cy="3915118"/>
          </a:xfrm>
        </p:spPr>
      </p:pic>
    </p:spTree>
    <p:extLst>
      <p:ext uri="{BB962C8B-B14F-4D97-AF65-F5344CB8AC3E}">
        <p14:creationId xmlns:p14="http://schemas.microsoft.com/office/powerpoint/2010/main" val="3539514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86FC0A-A794-4C79-950E-9AABAEC9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108"/>
            <a:ext cx="9603275" cy="741646"/>
          </a:xfrm>
        </p:spPr>
        <p:txBody>
          <a:bodyPr/>
          <a:lstStyle/>
          <a:p>
            <a:r>
              <a:rPr lang="tr-TR" dirty="0"/>
              <a:t>Natural </a:t>
            </a:r>
            <a:r>
              <a:rPr lang="tr-TR" dirty="0" err="1"/>
              <a:t>Join</a:t>
            </a:r>
            <a:r>
              <a:rPr lang="tr-TR" dirty="0"/>
              <a:t>  </a:t>
            </a:r>
            <a:r>
              <a:rPr lang="tr-TR" sz="1800" dirty="0"/>
              <a:t>(</a:t>
            </a:r>
            <a:r>
              <a:rPr lang="en-US" sz="1800" dirty="0"/>
              <a:t>SELECT * FROM T1 NATURAL [INNER, </a:t>
            </a:r>
            <a:r>
              <a:rPr lang="en-US" sz="1800" b="1" dirty="0"/>
              <a:t>LEFT</a:t>
            </a:r>
            <a:r>
              <a:rPr lang="en-US" sz="1800" dirty="0"/>
              <a:t>, RIGHT] JOIN T2;</a:t>
            </a:r>
            <a:r>
              <a:rPr lang="tr-TR" sz="1800" dirty="0"/>
              <a:t>)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A9A530F-4E78-4638-B735-944E5FFAD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603275" cy="3878048"/>
          </a:xfrm>
        </p:spPr>
      </p:pic>
    </p:spTree>
    <p:extLst>
      <p:ext uri="{BB962C8B-B14F-4D97-AF65-F5344CB8AC3E}">
        <p14:creationId xmlns:p14="http://schemas.microsoft.com/office/powerpoint/2010/main" val="2697189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7AE9ED-344A-4196-9A15-0557880D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25611"/>
            <a:ext cx="9603275" cy="828143"/>
          </a:xfrm>
        </p:spPr>
        <p:txBody>
          <a:bodyPr/>
          <a:lstStyle/>
          <a:p>
            <a:r>
              <a:rPr lang="tr-TR" dirty="0"/>
              <a:t>Natural </a:t>
            </a:r>
            <a:r>
              <a:rPr lang="tr-TR" dirty="0" err="1"/>
              <a:t>Join</a:t>
            </a:r>
            <a:r>
              <a:rPr lang="tr-TR" dirty="0"/>
              <a:t>  </a:t>
            </a:r>
            <a:r>
              <a:rPr lang="tr-TR" sz="1800" dirty="0"/>
              <a:t>(</a:t>
            </a:r>
            <a:r>
              <a:rPr lang="en-US" sz="1800" dirty="0"/>
              <a:t>SELECT * FROM T1 NATURAL [INNER, LEFT, </a:t>
            </a:r>
            <a:r>
              <a:rPr lang="en-US" sz="1800" b="1" dirty="0"/>
              <a:t>RIGHT</a:t>
            </a:r>
            <a:r>
              <a:rPr lang="en-US" sz="1800" dirty="0"/>
              <a:t>] JOIN T2;</a:t>
            </a:r>
            <a:r>
              <a:rPr lang="tr-TR" sz="1800" dirty="0"/>
              <a:t>)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800CCAC-335D-4C56-ACA8-504D116E2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4" cy="3964545"/>
          </a:xfrm>
        </p:spPr>
      </p:pic>
    </p:spTree>
    <p:extLst>
      <p:ext uri="{BB962C8B-B14F-4D97-AF65-F5344CB8AC3E}">
        <p14:creationId xmlns:p14="http://schemas.microsoft.com/office/powerpoint/2010/main" val="2047269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83464B-1CF0-4ED5-8839-AD825ACE7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36822"/>
            <a:ext cx="9603275" cy="716932"/>
          </a:xfrm>
        </p:spPr>
        <p:txBody>
          <a:bodyPr/>
          <a:lstStyle/>
          <a:p>
            <a:r>
              <a:rPr lang="tr-TR" dirty="0"/>
              <a:t>Natural </a:t>
            </a:r>
            <a:r>
              <a:rPr lang="tr-TR" dirty="0" err="1"/>
              <a:t>Join</a:t>
            </a:r>
            <a:r>
              <a:rPr lang="tr-TR" dirty="0"/>
              <a:t>  </a:t>
            </a:r>
            <a:r>
              <a:rPr lang="tr-TR" sz="1800" dirty="0"/>
              <a:t>(</a:t>
            </a:r>
            <a:r>
              <a:rPr lang="en-US" sz="1800" dirty="0"/>
              <a:t>SELECT * FROM T1 NATURAL [INNER, LEFT, </a:t>
            </a:r>
            <a:r>
              <a:rPr lang="en-US" sz="1800" b="1" dirty="0"/>
              <a:t>RIGHT</a:t>
            </a:r>
            <a:r>
              <a:rPr lang="en-US" sz="1800" dirty="0"/>
              <a:t>] JOIN T2;</a:t>
            </a:r>
            <a:r>
              <a:rPr lang="tr-TR" sz="1800" dirty="0"/>
              <a:t>)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CD17926-3DD4-4ECB-B7BF-CBC2D2EB0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865691"/>
          </a:xfrm>
        </p:spPr>
      </p:pic>
    </p:spTree>
    <p:extLst>
      <p:ext uri="{BB962C8B-B14F-4D97-AF65-F5344CB8AC3E}">
        <p14:creationId xmlns:p14="http://schemas.microsoft.com/office/powerpoint/2010/main" val="107469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106DF3-A1D4-40D4-9829-F8087375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108"/>
            <a:ext cx="9603275" cy="741646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cross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5077B4-56CB-4D55-B843-56736D658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2016125"/>
            <a:ext cx="9603274" cy="3915118"/>
          </a:xfrm>
        </p:spPr>
      </p:pic>
    </p:spTree>
    <p:extLst>
      <p:ext uri="{BB962C8B-B14F-4D97-AF65-F5344CB8AC3E}">
        <p14:creationId xmlns:p14="http://schemas.microsoft.com/office/powerpoint/2010/main" val="2361157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0031BF-8981-4F33-A4A3-FF3482D9F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87395"/>
            <a:ext cx="9603275" cy="766359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cross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0518607-DF06-4F0D-BC76-27DC05750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4"/>
            <a:ext cx="9603275" cy="3902761"/>
          </a:xfrm>
        </p:spPr>
      </p:pic>
    </p:spTree>
    <p:extLst>
      <p:ext uri="{BB962C8B-B14F-4D97-AF65-F5344CB8AC3E}">
        <p14:creationId xmlns:p14="http://schemas.microsoft.com/office/powerpoint/2010/main" val="151377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7F92A5-716E-411A-9136-D9C80198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62681"/>
            <a:ext cx="9603275" cy="791073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ınner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12849C8-3936-4C2A-A620-32BC28610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603275" cy="3779194"/>
          </a:xfrm>
        </p:spPr>
      </p:pic>
    </p:spTree>
    <p:extLst>
      <p:ext uri="{BB962C8B-B14F-4D97-AF65-F5344CB8AC3E}">
        <p14:creationId xmlns:p14="http://schemas.microsoft.com/office/powerpoint/2010/main" val="50698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D71E1C-F76F-42EA-9F8A-39EA500F8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37968"/>
            <a:ext cx="9603275" cy="815786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ınner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2D4135F-0668-4046-ADE0-836D03A06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80" y="2016124"/>
            <a:ext cx="9603274" cy="3927475"/>
          </a:xfrm>
        </p:spPr>
      </p:pic>
    </p:spTree>
    <p:extLst>
      <p:ext uri="{BB962C8B-B14F-4D97-AF65-F5344CB8AC3E}">
        <p14:creationId xmlns:p14="http://schemas.microsoft.com/office/powerpoint/2010/main" val="387103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B09E5D-E7BF-4B7D-8FB2-EDD67A95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49178"/>
            <a:ext cx="9603275" cy="704576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ınner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1F0AE1A1-E677-4FD1-8C9B-1747A0D01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603274" cy="3939832"/>
          </a:xfrm>
        </p:spPr>
      </p:pic>
    </p:spTree>
    <p:extLst>
      <p:ext uri="{BB962C8B-B14F-4D97-AF65-F5344CB8AC3E}">
        <p14:creationId xmlns:p14="http://schemas.microsoft.com/office/powerpoint/2010/main" val="2352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9AA738-C2AE-4132-B1CE-B3AFA1BB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3892"/>
            <a:ext cx="9603275" cy="679862"/>
          </a:xfrm>
        </p:spPr>
        <p:txBody>
          <a:bodyPr/>
          <a:lstStyle/>
          <a:p>
            <a:r>
              <a:rPr lang="tr-TR" dirty="0" err="1"/>
              <a:t>Joın</a:t>
            </a:r>
            <a:r>
              <a:rPr lang="tr-TR" dirty="0"/>
              <a:t>: </a:t>
            </a:r>
            <a:r>
              <a:rPr lang="tr-TR" dirty="0" err="1"/>
              <a:t>ınner</a:t>
            </a:r>
            <a:r>
              <a:rPr lang="tr-TR" dirty="0"/>
              <a:t> </a:t>
            </a:r>
            <a:r>
              <a:rPr lang="tr-TR" dirty="0" err="1"/>
              <a:t>joın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5DBC017-3ED2-4AB5-91D7-B1DC9CB5A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603275" cy="3939832"/>
          </a:xfrm>
        </p:spPr>
      </p:pic>
    </p:spTree>
    <p:extLst>
      <p:ext uri="{BB962C8B-B14F-4D97-AF65-F5344CB8AC3E}">
        <p14:creationId xmlns:p14="http://schemas.microsoft.com/office/powerpoint/2010/main" val="107288239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TM10001114[[fn=Galeri]]</Template>
  <TotalTime>85</TotalTime>
  <Words>221</Words>
  <Application>Microsoft Office PowerPoint</Application>
  <PresentationFormat>Geniş ekran</PresentationFormat>
  <Paragraphs>33</Paragraphs>
  <Slides>32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5" baseType="lpstr">
      <vt:lpstr>Arial</vt:lpstr>
      <vt:lpstr>Gill Sans MT</vt:lpstr>
      <vt:lpstr>Galeri</vt:lpstr>
      <vt:lpstr>Veritabanı yönetim sistemleri</vt:lpstr>
      <vt:lpstr>Joın</vt:lpstr>
      <vt:lpstr>Joın: cross joın</vt:lpstr>
      <vt:lpstr>Joın: cross joın</vt:lpstr>
      <vt:lpstr>Joın: cross joın</vt:lpstr>
      <vt:lpstr>Joın: ınner joın</vt:lpstr>
      <vt:lpstr>Joın: ınner joın</vt:lpstr>
      <vt:lpstr>Joın: ınner joın</vt:lpstr>
      <vt:lpstr>Joın: ınner joın</vt:lpstr>
      <vt:lpstr>Joın: ınner joın</vt:lpstr>
      <vt:lpstr>Joın: ınner joın</vt:lpstr>
      <vt:lpstr>Joın: left joın</vt:lpstr>
      <vt:lpstr>Joın: left joın</vt:lpstr>
      <vt:lpstr>Joın: left joın</vt:lpstr>
      <vt:lpstr>Joın: left joın</vt:lpstr>
      <vt:lpstr>Joın: left joın</vt:lpstr>
      <vt:lpstr>Joın: rıght joın</vt:lpstr>
      <vt:lpstr>Joın: rıght joın</vt:lpstr>
      <vt:lpstr>Joın: rıght joın</vt:lpstr>
      <vt:lpstr>Joın: rıght joın</vt:lpstr>
      <vt:lpstr>Joın: rıght joın</vt:lpstr>
      <vt:lpstr>JOIN: Full Outer Joın</vt:lpstr>
      <vt:lpstr>JOIN: Full Outer Joın</vt:lpstr>
      <vt:lpstr>JOIN: Full Outer Joın</vt:lpstr>
      <vt:lpstr>JOIN: Full Outer Joın</vt:lpstr>
      <vt:lpstr>JOIN: Full Outer Joın</vt:lpstr>
      <vt:lpstr>Natural Join  (SELECT * FROM T1 NATURAL [INNER, LEFT, RIGHT] JOIN T2;)</vt:lpstr>
      <vt:lpstr>Natural Join  (SELECT * FROM T1 NATURAL [INNER, LEFT, RIGHT] JOIN T2;)</vt:lpstr>
      <vt:lpstr>Natural Join  (SELECT * FROM T1 NATURAL [INNER, LEFT, RIGHT] JOIN T2;)</vt:lpstr>
      <vt:lpstr>Natural Join  (SELECT * FROM T1 NATURAL [INNER, LEFT, RIGHT] JOIN T2;)</vt:lpstr>
      <vt:lpstr>Natural Join  (SELECT * FROM T1 NATURAL [INNER, LEFT, RIGHT] JOIN T2;)</vt:lpstr>
      <vt:lpstr>Natural Join  (SELECT * FROM T1 NATURAL [INNER, LEFT, RIGHT] JOIN T2;)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çetin erçelik</dc:creator>
  <cp:lastModifiedBy>çetin erçelik</cp:lastModifiedBy>
  <cp:revision>10</cp:revision>
  <dcterms:created xsi:type="dcterms:W3CDTF">2024-10-24T18:38:13Z</dcterms:created>
  <dcterms:modified xsi:type="dcterms:W3CDTF">2024-10-24T20:03:36Z</dcterms:modified>
</cp:coreProperties>
</file>